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2" r:id="rId36"/>
    <p:sldId id="293" r:id="rId37"/>
    <p:sldId id="294" r:id="rId38"/>
    <p:sldId id="295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21/03/2011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</a:t>
            </a:r>
            <a:r>
              <a:rPr lang="en-US" baseline="0" smtClean="0"/>
              <a:t>it for us.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i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2677</TotalTime>
  <Words>1458</Words>
  <Application>Microsoft Macintosh PowerPoint</Application>
  <PresentationFormat>On-screen Show (4:3)</PresentationFormat>
  <Paragraphs>304</Paragraphs>
  <Slides>38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74</cp:revision>
  <dcterms:created xsi:type="dcterms:W3CDTF">2011-03-08T13:24:17Z</dcterms:created>
  <dcterms:modified xsi:type="dcterms:W3CDTF">2011-03-21T22:51:32Z</dcterms:modified>
</cp:coreProperties>
</file>

<file path=docProps/thumbnail.jpeg>
</file>